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8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8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3" r:id="rId26"/>
    <p:sldId id="284" r:id="rId27"/>
    <p:sldId id="285" r:id="rId28"/>
    <p:sldId id="286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EB Garamond" panose="00000500000000000000" pitchFamily="2" charset="0"/>
      <p:regular r:id="rId35"/>
      <p:bold r:id="rId36"/>
      <p:italic r:id="rId37"/>
      <p:boldItalic r:id="rId38"/>
    </p:embeddedFont>
    <p:embeddedFont>
      <p:font typeface="Lucida Calligraphy" panose="03010101010101010101" pitchFamily="66" charset="0"/>
      <p:regular r:id="rId39"/>
    </p:embeddedFont>
    <p:embeddedFont>
      <p:font typeface="Nunito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31" autoAdjust="0"/>
  </p:normalViewPr>
  <p:slideViewPr>
    <p:cSldViewPr snapToGrid="0">
      <p:cViewPr varScale="1">
        <p:scale>
          <a:sx n="98" d="100"/>
          <a:sy n="98" d="100"/>
        </p:scale>
        <p:origin x="90" y="9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2d3d5b7df_1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2d3d5b7df_1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2d3d5b7df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2d3d5b7df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2d3d5b7df_1_1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2d3d5b7df_1_1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2d3d5b7df_1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2d3d5b7df_1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2d3d5b7df_1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2d3d5b7df_1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2d3d5b7df_1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2d3d5b7df_1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d3d5b7df_1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d3d5b7df_1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2d3d5b7df_1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2d3d5b7df_1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d3d5b7df_1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2d3d5b7df_1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2d3d5b7df_1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2d3d5b7df_1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2d3d5b7df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2d3d5b7df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2d3d5b7df_1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2d3d5b7df_1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2d3d5b7df_1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2d3d5b7df_1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2d3d5b7df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2d3d5b7df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2d3d5b7df_1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2d3d5b7df_1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d3d5b7df_1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2d3d5b7df_1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2d3d5b7df_1_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2d3d5b7df_1_1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2d3d5b7df_1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2d3d5b7df_1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2d3d5b7df_1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2d3d5b7df_1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2d3d5b7df_1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2d3d5b7df_1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2d3d5b7df_1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2d3d5b7df_1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2d3d5b7df_1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2d3d5b7df_1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2d3d5b7df_1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2d3d5b7df_1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2d3d5b7df_1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2d3d5b7df_1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2d3d5b7df_1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2d3d5b7df_1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718700" y="1363766"/>
            <a:ext cx="5706600" cy="17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0" b="1" dirty="0">
                <a:latin typeface="EB Garamond" panose="00000500000000000000" pitchFamily="2" charset="0"/>
                <a:ea typeface="EB Garamond" panose="00000500000000000000" pitchFamily="2" charset="0"/>
                <a:cs typeface="Georgia"/>
                <a:sym typeface="Georgia"/>
              </a:rPr>
              <a:t>Bid-Hit</a:t>
            </a:r>
            <a:endParaRPr sz="8500" b="1" dirty="0">
              <a:latin typeface="EB Garamond" panose="00000500000000000000" pitchFamily="2" charset="0"/>
              <a:ea typeface="EB Garamond" panose="00000500000000000000" pitchFamily="2" charset="0"/>
              <a:cs typeface="Georgia"/>
              <a:sym typeface="Georgia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91350" y="2913866"/>
            <a:ext cx="53613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Web-Based Auction Platform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06DC0-67D4-3BCA-66BE-482210B5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4"/>
            <a:ext cx="9144000" cy="4900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E74343-5F97-F3AA-1A23-2224690E0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2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5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06885-0A95-7957-DA8E-41068901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06"/>
            <a:ext cx="9144000" cy="4891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EB Garamond"/>
                <a:ea typeface="EB Garamond"/>
                <a:cs typeface="EB Garamond"/>
                <a:sym typeface="EB Garamond"/>
              </a:rPr>
              <a:t>Terms &amp; Conditions Page</a:t>
            </a:r>
            <a:endParaRPr sz="40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Here the user can get all the terms and conditions for the bidding process, and many more.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A2262-5ABE-6902-813E-4D27C32D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4"/>
            <a:ext cx="9144000" cy="4900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EB Garamond"/>
                <a:ea typeface="EB Garamond"/>
                <a:cs typeface="EB Garamond"/>
                <a:sym typeface="EB Garamond"/>
              </a:rPr>
              <a:t>About Us Page</a:t>
            </a:r>
            <a:endParaRPr sz="40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 this page, the user can get all the information about our website (Bid-Hit).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26A2A-B774-8956-281D-3C5E52FE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494"/>
            <a:ext cx="9144000" cy="4862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EB Garamond"/>
                <a:ea typeface="EB Garamond"/>
                <a:cs typeface="EB Garamond"/>
                <a:sym typeface="EB Garamond"/>
              </a:rPr>
              <a:t>Contact Us Page</a:t>
            </a:r>
            <a:endParaRPr sz="40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Here the user can contact to us, through his/her email address. </a:t>
            </a:r>
          </a:p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And his/her query will get into the firebase.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EF6E-CF06-0741-9354-CED643CAC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81"/>
            <a:ext cx="9144000" cy="4910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9A946-5ACF-147B-6088-D36F2E961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81"/>
            <a:ext cx="9144000" cy="4910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1027289" y="710904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Developed by :-</a:t>
            </a:r>
            <a:endParaRPr dirty="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64389" y="1328754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-GB" sz="1500" dirty="0">
                <a:latin typeface="Times New Roman"/>
                <a:ea typeface="Times New Roman"/>
                <a:cs typeface="Times New Roman"/>
                <a:sym typeface="Times New Roman"/>
              </a:rPr>
              <a:t>Abhay Kumar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-GB" sz="1500" dirty="0">
                <a:latin typeface="Times New Roman"/>
                <a:ea typeface="Times New Roman"/>
                <a:cs typeface="Times New Roman"/>
                <a:sym typeface="Times New Roman"/>
              </a:rPr>
              <a:t>Ayush Singh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-GB" sz="1500" dirty="0">
                <a:latin typeface="Times New Roman"/>
                <a:ea typeface="Times New Roman"/>
                <a:cs typeface="Times New Roman"/>
                <a:sym typeface="Times New Roman"/>
              </a:rPr>
              <a:t>Om Narayan Shukla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1027289" y="2892029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Under the supervision of :-</a:t>
            </a:r>
            <a:endParaRPr dirty="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780239" y="3579754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US" sz="1500" dirty="0">
                <a:latin typeface="Times New Roman"/>
                <a:ea typeface="Times New Roman"/>
                <a:cs typeface="Times New Roman"/>
                <a:sym typeface="Times New Roman"/>
              </a:rPr>
              <a:t>Mr. Atul Uttam Sir (Assistant Professor, GLA University)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EB Garamond"/>
                <a:ea typeface="EB Garamond"/>
                <a:cs typeface="EB Garamond"/>
                <a:sym typeface="EB Garamond"/>
              </a:rPr>
              <a:t>Products Page</a:t>
            </a:r>
            <a:endParaRPr sz="40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Here, the user can see get some of the antiques and can bid on any of the antique of his choice. </a:t>
            </a:r>
          </a:p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But the he can only bid, if the bidding time has been started, if the bidding time is not started, the user can not bid.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1F7D9-3CA9-3815-AA56-43A417DEE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81"/>
            <a:ext cx="9144000" cy="4910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EB Garamond"/>
                <a:ea typeface="EB Garamond"/>
                <a:cs typeface="EB Garamond"/>
                <a:sym typeface="EB Garamond"/>
              </a:rPr>
              <a:t>If Bidding is closed -</a:t>
            </a:r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If the bidding is closed, the user will receive a pop-up(bidding is closed). </a:t>
            </a:r>
          </a:p>
          <a:p>
            <a:pPr marL="342900" indent="-342900">
              <a:spcAft>
                <a:spcPts val="1200"/>
              </a:spcAft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Then the user must have to wait till the opening time of the bidding, till that he cannot bid, as the ‘bid now’ button will remain disable. </a:t>
            </a:r>
            <a:endParaRPr dirty="0"/>
          </a:p>
        </p:txBody>
      </p:sp>
      <p:sp>
        <p:nvSpPr>
          <p:cNvPr id="281" name="Google Shape;281;p35"/>
          <p:cNvSpPr txBox="1"/>
          <p:nvPr/>
        </p:nvSpPr>
        <p:spPr>
          <a:xfrm>
            <a:off x="3239675" y="2282500"/>
            <a:ext cx="60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EB Garamond"/>
                <a:ea typeface="EB Garamond"/>
                <a:cs typeface="EB Garamond"/>
                <a:sym typeface="EB Garamond"/>
              </a:rPr>
              <a:t>If Bidding is open 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If the bidding is open, the user will receive a pop-up(bidding is open). Then the user can bid on that product as the ‘bid now’ will remain enable untill the bidding gets end. </a:t>
            </a:r>
            <a:endParaRPr sz="2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During the opening time the user can bid by entering his amount, if the amout entered will be greater than the last bid price, the bid price will be updated. </a:t>
            </a:r>
            <a:endParaRPr sz="2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After the successfull completion of bidding, the bid now button will get disable and the payment option will come where user can pay the bidding amount.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>
            <a:spLocks noGrp="1"/>
          </p:cNvSpPr>
          <p:nvPr>
            <p:ph type="title"/>
          </p:nvPr>
        </p:nvSpPr>
        <p:spPr>
          <a:xfrm>
            <a:off x="1883250" y="17487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chemeClr val="tx1"/>
                </a:solidFill>
                <a:latin typeface="Lucida Calligraphy" panose="03010101010101010101" pitchFamily="66" charset="0"/>
                <a:ea typeface="Lora"/>
                <a:cs typeface="Lora"/>
                <a:sym typeface="Lora"/>
              </a:rPr>
              <a:t>Thank You!</a:t>
            </a:r>
            <a:endParaRPr sz="6000" dirty="0">
              <a:solidFill>
                <a:schemeClr val="tx1"/>
              </a:solidFill>
              <a:latin typeface="Lucida Calligraphy" panose="03010101010101010101" pitchFamily="66" charset="0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EDCC-E37C-8E1F-C7AA-DEAC5791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967329"/>
            <a:ext cx="7505700" cy="954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EB Garamond" panose="00000500000000000000" pitchFamily="2" charset="0"/>
                <a:ea typeface="EB Garamond" panose="00000500000000000000" pitchFamily="2" charset="0"/>
              </a:rPr>
              <a:t>Introduction</a:t>
            </a:r>
            <a:endParaRPr lang="en-IN" sz="400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E1E6E-3914-9D8D-DDB4-DC6A7D454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49" y="1896894"/>
            <a:ext cx="4317055" cy="284338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B Garamond" panose="00000500000000000000" pitchFamily="2" charset="0"/>
                <a:ea typeface="EB Garamond" panose="00000500000000000000" pitchFamily="2" charset="0"/>
              </a:rPr>
              <a:t>It’s a website where the user can participate in auctions.</a:t>
            </a:r>
          </a:p>
          <a:p>
            <a:r>
              <a:rPr lang="en-US" sz="2000" dirty="0">
                <a:latin typeface="EB Garamond" panose="00000500000000000000" pitchFamily="2" charset="0"/>
                <a:ea typeface="EB Garamond" panose="00000500000000000000" pitchFamily="2" charset="0"/>
              </a:rPr>
              <a:t>Users have to sign up on the website to participate in the auctions.</a:t>
            </a:r>
          </a:p>
          <a:p>
            <a:r>
              <a:rPr lang="en-US" sz="2000" dirty="0">
                <a:latin typeface="EB Garamond" panose="00000500000000000000" pitchFamily="2" charset="0"/>
                <a:ea typeface="EB Garamond" panose="00000500000000000000" pitchFamily="2" charset="0"/>
              </a:rPr>
              <a:t>Auctions are available to bid for a certain period of time.</a:t>
            </a:r>
          </a:p>
          <a:p>
            <a:endParaRPr lang="en-US" sz="20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US" sz="20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lang="en-IN" sz="200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pic>
        <p:nvPicPr>
          <p:cNvPr id="1028" name="Picture 4" descr="The Auction Bidding Was Finalized, Bidding, Bid, Charitable PNG Transparent  Clipart Image and PSD File for Free Download">
            <a:extLst>
              <a:ext uri="{FF2B5EF4-FFF2-40B4-BE49-F238E27FC236}">
                <a16:creationId xmlns:a16="http://schemas.microsoft.com/office/drawing/2014/main" id="{B2AEF471-C8CD-CDAA-A2C3-910A2544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111" y="1225367"/>
            <a:ext cx="3012739" cy="269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51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EB Garamond"/>
                <a:ea typeface="EB Garamond"/>
                <a:cs typeface="EB Garamond"/>
                <a:sym typeface="EB Garamond"/>
              </a:rPr>
              <a:t>Sign Up Page</a:t>
            </a:r>
            <a:endParaRPr sz="40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/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If the user is a new user, the he/she must have to sign up on this page.</a:t>
            </a:r>
          </a:p>
          <a:p>
            <a:pPr marL="342900" indent="-342900"/>
            <a:endParaRPr lang="en-GB"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2900" indent="-342900"/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After the registration, the data of new user will be updated on firebase.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BBED5-26DB-3D7C-9B64-DB9D63349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25"/>
            <a:ext cx="9144000" cy="489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B5BAF-FD76-9887-BBF3-5F503A03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62"/>
            <a:ext cx="9144000" cy="4905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EB Garamond"/>
                <a:ea typeface="EB Garamond"/>
                <a:cs typeface="EB Garamond"/>
                <a:sym typeface="EB Garamond"/>
              </a:rPr>
              <a:t>Sign In Page</a:t>
            </a:r>
            <a:endParaRPr sz="40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/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If the user is a registered user, the he/she must have to sign in on this page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2900" indent="-342900"/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After successful sign in, the user will be redirected on the Home page.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96FE6-7C23-4FD9-7E58-577C1B5F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81"/>
            <a:ext cx="9144000" cy="4910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EB Garamond"/>
                <a:ea typeface="EB Garamond"/>
                <a:cs typeface="EB Garamond"/>
                <a:sym typeface="EB Garamond"/>
              </a:rPr>
              <a:t>Home Page</a:t>
            </a:r>
            <a:endParaRPr sz="40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819150" y="18499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On the Home page, the user will get many options on the navbar of the site. From where the user can go to different web pages.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And also on scrolling down, the user can subscribe on our site for latest updates. When the user will subscribe, his/her subscription detail will be stored on the firebase.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"/>
              <a:buChar char="●"/>
            </a:pPr>
            <a:r>
              <a:rPr lang="en-GB" sz="2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On clicking on “More Reviews” user can get the reviews from our customers.</a:t>
            </a:r>
            <a:endParaRPr sz="2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517</Words>
  <Application>Microsoft Office PowerPoint</Application>
  <PresentationFormat>On-screen Show (16:9)</PresentationFormat>
  <Paragraphs>53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Nunito</vt:lpstr>
      <vt:lpstr>Courier New</vt:lpstr>
      <vt:lpstr>Arial</vt:lpstr>
      <vt:lpstr>Calibri</vt:lpstr>
      <vt:lpstr>Times New Roman</vt:lpstr>
      <vt:lpstr>EB Garamond</vt:lpstr>
      <vt:lpstr>Lucida Calligraphy</vt:lpstr>
      <vt:lpstr>Shift</vt:lpstr>
      <vt:lpstr>Bid-Hit</vt:lpstr>
      <vt:lpstr>Developed by :-</vt:lpstr>
      <vt:lpstr>Introduction</vt:lpstr>
      <vt:lpstr>Sign Up Page</vt:lpstr>
      <vt:lpstr>PowerPoint Presentation</vt:lpstr>
      <vt:lpstr>PowerPoint Presentation</vt:lpstr>
      <vt:lpstr>Sign In Page </vt:lpstr>
      <vt:lpstr>PowerPoint Presentation</vt:lpstr>
      <vt:lpstr>Home Page  </vt:lpstr>
      <vt:lpstr>PowerPoint Presentation</vt:lpstr>
      <vt:lpstr>PowerPoint Presentation</vt:lpstr>
      <vt:lpstr>PowerPoint Presentation</vt:lpstr>
      <vt:lpstr>Terms &amp; Conditions Page   </vt:lpstr>
      <vt:lpstr>PowerPoint Presentation</vt:lpstr>
      <vt:lpstr>About Us Page    </vt:lpstr>
      <vt:lpstr>PowerPoint Presentation</vt:lpstr>
      <vt:lpstr>Contact Us Page     </vt:lpstr>
      <vt:lpstr>PowerPoint Presentation</vt:lpstr>
      <vt:lpstr>PowerPoint Presentation</vt:lpstr>
      <vt:lpstr>Products Page      </vt:lpstr>
      <vt:lpstr>PowerPoint Presentation</vt:lpstr>
      <vt:lpstr>If Bidding is closed -</vt:lpstr>
      <vt:lpstr>PowerPoint Presentation</vt:lpstr>
      <vt:lpstr>If Bidding is open - 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Bid-Hit</dc:title>
  <cp:lastModifiedBy>Abhay Kumar</cp:lastModifiedBy>
  <cp:revision>3</cp:revision>
  <dcterms:modified xsi:type="dcterms:W3CDTF">2023-03-31T18:44:21Z</dcterms:modified>
</cp:coreProperties>
</file>